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5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 Walters" initials="DW" lastIdx="1" clrIdx="0">
    <p:extLst>
      <p:ext uri="{19B8F6BF-5375-455C-9EA6-DF929625EA0E}">
        <p15:presenceInfo xmlns:p15="http://schemas.microsoft.com/office/powerpoint/2012/main" userId="S::doug@camphanover.org::873136f0-e1ce-44ec-b4b1-4c7e7c4b1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73E"/>
    <a:srgbClr val="EE3E54"/>
    <a:srgbClr val="728554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A43625-600E-59D8-3F8F-8FC43382FAE0}" v="8" dt="2024-09-20T14:25:43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50" d="100"/>
          <a:sy n="50" d="100"/>
        </p:scale>
        <p:origin x="8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7601C-CC99-4E2F-B423-E216FD1B01C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40F65-2E1C-4EA2-9FEB-8B256B5EE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9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8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3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9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2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E1BD-539A-4957-8BF8-23973346D7D8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6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82EF13-AA42-4156-9E25-0BC3C1DA82F0}"/>
              </a:ext>
            </a:extLst>
          </p:cNvPr>
          <p:cNvSpPr/>
          <p:nvPr/>
        </p:nvSpPr>
        <p:spPr>
          <a:xfrm>
            <a:off x="0" y="5747657"/>
            <a:ext cx="12192000" cy="1110343"/>
          </a:xfrm>
          <a:prstGeom prst="rect">
            <a:avLst/>
          </a:prstGeom>
          <a:solidFill>
            <a:srgbClr val="8DC7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room&#10;&#10;Description automatically generated">
            <a:extLst>
              <a:ext uri="{FF2B5EF4-FFF2-40B4-BE49-F238E27FC236}">
                <a16:creationId xmlns:a16="http://schemas.microsoft.com/office/drawing/2014/main" id="{E2797984-0016-40D0-BDF6-27C74CE94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492" y="1119646"/>
            <a:ext cx="6171016" cy="3992647"/>
          </a:xfrm>
          <a:prstGeom prst="rect">
            <a:avLst/>
          </a:prstGeom>
        </p:spPr>
      </p:pic>
      <p:pic>
        <p:nvPicPr>
          <p:cNvPr id="8" name="Picture 7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984CC557-4B98-47CF-9BC6-032E1C442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71" y="-18654"/>
            <a:ext cx="10254457" cy="209190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BD6B25-E4E4-400E-A959-27BA6FEF17F4}"/>
              </a:ext>
            </a:extLst>
          </p:cNvPr>
          <p:cNvSpPr txBox="1"/>
          <p:nvPr/>
        </p:nvSpPr>
        <p:spPr>
          <a:xfrm>
            <a:off x="-476485" y="4621915"/>
            <a:ext cx="13144968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5400" b="1" dirty="0">
                <a:solidFill>
                  <a:srgbClr val="728554"/>
                </a:solidFill>
              </a:rPr>
              <a:t>TUESDAY, OCTOBER 1</a:t>
            </a:r>
            <a:endParaRPr lang="en-US" sz="5400" dirty="0">
              <a:solidFill>
                <a:srgbClr val="728554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9A6421-2B2D-4BC1-A57D-EBEA627220A3}"/>
              </a:ext>
            </a:extLst>
          </p:cNvPr>
          <p:cNvSpPr txBox="1"/>
          <p:nvPr/>
        </p:nvSpPr>
        <p:spPr>
          <a:xfrm>
            <a:off x="2213619" y="5960312"/>
            <a:ext cx="9666515" cy="652166"/>
          </a:xfrm>
          <a:prstGeom prst="rect">
            <a:avLst/>
          </a:prstGeom>
          <a:solidFill>
            <a:srgbClr val="8DC73E"/>
          </a:solidFill>
        </p:spPr>
        <p:txBody>
          <a:bodyPr wrap="square" anchor="ctr">
            <a:spAutoFit/>
          </a:bodyPr>
          <a:lstStyle/>
          <a:p>
            <a:pPr>
              <a:lnSpc>
                <a:spcPts val="4700"/>
              </a:lnSpc>
            </a:pPr>
            <a:r>
              <a:rPr lang="en-US" sz="3800" b="1" dirty="0">
                <a:solidFill>
                  <a:schemeClr val="bg1"/>
                </a:solidFill>
              </a:rPr>
              <a:t>www.camphanover.org/greatcampgive</a:t>
            </a:r>
            <a:endParaRPr lang="en-US" sz="3800" dirty="0">
              <a:solidFill>
                <a:schemeClr val="bg1"/>
              </a:solidFill>
            </a:endParaRP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AEBFE2-D1AC-4917-9F2F-5161B350C8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66" y="5960704"/>
            <a:ext cx="1608661" cy="6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3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0b3ef0-7e1b-4c97-9e81-911b960786d6">
      <Terms xmlns="http://schemas.microsoft.com/office/infopath/2007/PartnerControls"/>
    </lcf76f155ced4ddcb4097134ff3c332f>
    <TaxCatchAll xmlns="f494da2c-079c-49b5-a81a-a8d7b3d25fd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47E9D641BC1E4381EAE0FA01EE0239" ma:contentTypeVersion="18" ma:contentTypeDescription="Create a new document." ma:contentTypeScope="" ma:versionID="95a587ee0196891173cc9836972bc729">
  <xsd:schema xmlns:xsd="http://www.w3.org/2001/XMLSchema" xmlns:xs="http://www.w3.org/2001/XMLSchema" xmlns:p="http://schemas.microsoft.com/office/2006/metadata/properties" xmlns:ns2="120b3ef0-7e1b-4c97-9e81-911b960786d6" xmlns:ns3="f494da2c-079c-49b5-a81a-a8d7b3d25fd3" targetNamespace="http://schemas.microsoft.com/office/2006/metadata/properties" ma:root="true" ma:fieldsID="a03d9bf216818f63aeaab088346b2a9d" ns2:_="" ns3:_="">
    <xsd:import namespace="120b3ef0-7e1b-4c97-9e81-911b960786d6"/>
    <xsd:import namespace="f494da2c-079c-49b5-a81a-a8d7b3d25f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b3ef0-7e1b-4c97-9e81-911b960786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42c42e0-a98e-42a7-9d32-7299b41332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4da2c-079c-49b5-a81a-a8d7b3d25fd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a268e91-b43f-412a-abfc-79f355f87a51}" ma:internalName="TaxCatchAll" ma:showField="CatchAllData" ma:web="f494da2c-079c-49b5-a81a-a8d7b3d25f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DDE753-EE48-4331-BB98-B1949BAA69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DB401-A8CB-493C-8E35-6F5D50482496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120b3ef0-7e1b-4c97-9e81-911b960786d6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494da2c-079c-49b5-a81a-a8d7b3d25fd3"/>
  </ds:schemaRefs>
</ds:datastoreItem>
</file>

<file path=customXml/itemProps3.xml><?xml version="1.0" encoding="utf-8"?>
<ds:datastoreItem xmlns:ds="http://schemas.openxmlformats.org/officeDocument/2006/customXml" ds:itemID="{305BA33D-80E1-4399-8E1F-501215EFA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0b3ef0-7e1b-4c97-9e81-911b960786d6"/>
    <ds:schemaRef ds:uri="f494da2c-079c-49b5-a81a-a8d7b3d25f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Walters</dc:creator>
  <cp:lastModifiedBy>Kelley Hope</cp:lastModifiedBy>
  <cp:revision>10</cp:revision>
  <dcterms:created xsi:type="dcterms:W3CDTF">2020-04-20T15:01:48Z</dcterms:created>
  <dcterms:modified xsi:type="dcterms:W3CDTF">2024-09-20T14:27:25Z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0x010100F547E9D641BC1E4381EAE0FA01EE0239</vt:lpwstr>
  </property>
  <property fmtid="{D5CDD505-2E9C-101B-9397-08002B2CF9AE}" pid="3" name="MediaServiceImageTags">
    <vt:lpwstr/>
  </property>
</Properties>
</file>